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Moontime" charset="1" panose="000000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691170" y="28883498"/>
            <a:ext cx="36516736" cy="25780629"/>
          </a:xfrm>
          <a:custGeom>
            <a:avLst/>
            <a:gdLst/>
            <a:ahLst/>
            <a:cxnLst/>
            <a:rect r="r" b="b" t="t" l="l"/>
            <a:pathLst>
              <a:path h="25780629" w="36516736">
                <a:moveTo>
                  <a:pt x="0" y="0"/>
                </a:moveTo>
                <a:lnTo>
                  <a:pt x="36516736" y="0"/>
                </a:lnTo>
                <a:lnTo>
                  <a:pt x="36516736" y="25780629"/>
                </a:lnTo>
                <a:lnTo>
                  <a:pt x="0" y="25780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75217" y="23685685"/>
            <a:ext cx="36516736" cy="25780629"/>
          </a:xfrm>
          <a:custGeom>
            <a:avLst/>
            <a:gdLst/>
            <a:ahLst/>
            <a:cxnLst/>
            <a:rect r="r" b="b" t="t" l="l"/>
            <a:pathLst>
              <a:path h="25780629" w="36516736">
                <a:moveTo>
                  <a:pt x="0" y="0"/>
                </a:moveTo>
                <a:lnTo>
                  <a:pt x="36516736" y="0"/>
                </a:lnTo>
                <a:lnTo>
                  <a:pt x="36516736" y="25780630"/>
                </a:lnTo>
                <a:lnTo>
                  <a:pt x="0" y="257806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995178" y="9137597"/>
            <a:ext cx="40266351" cy="7237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11"/>
              </a:lnSpc>
            </a:pPr>
            <a:r>
              <a:rPr lang="en-US" sz="66148">
                <a:solidFill>
                  <a:srgbClr val="F39A57">
                    <a:alpha val="89804"/>
                  </a:srgbClr>
                </a:solidFill>
                <a:latin typeface="Moontime"/>
                <a:ea typeface="Moontime"/>
                <a:cs typeface="Moontime"/>
                <a:sym typeface="Moontime"/>
              </a:rPr>
              <a:t>Olivia's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33651" y="14762394"/>
            <a:ext cx="23964697" cy="5990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92"/>
              </a:lnSpc>
            </a:pPr>
            <a:r>
              <a:rPr lang="en-US" sz="24097">
                <a:solidFill>
                  <a:srgbClr val="6F9755"/>
                </a:solidFill>
                <a:latin typeface="Montserrat"/>
                <a:ea typeface="Montserrat"/>
                <a:cs typeface="Montserrat"/>
                <a:sym typeface="Montserrat"/>
              </a:rPr>
              <a:t>BABY SHOWER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323377" y="24986243"/>
            <a:ext cx="1842797" cy="1918875"/>
          </a:xfrm>
          <a:custGeom>
            <a:avLst/>
            <a:gdLst/>
            <a:ahLst/>
            <a:cxnLst/>
            <a:rect r="r" b="b" t="t" l="l"/>
            <a:pathLst>
              <a:path h="1918875" w="1842797">
                <a:moveTo>
                  <a:pt x="0" y="0"/>
                </a:moveTo>
                <a:lnTo>
                  <a:pt x="1842797" y="0"/>
                </a:lnTo>
                <a:lnTo>
                  <a:pt x="1842797" y="1918876"/>
                </a:lnTo>
                <a:lnTo>
                  <a:pt x="0" y="19188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797525" y="4234843"/>
            <a:ext cx="17836949" cy="978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4"/>
              </a:lnSpc>
            </a:pPr>
            <a:r>
              <a:rPr lang="en-US" sz="7473" spc="373">
                <a:solidFill>
                  <a:srgbClr val="6F9755">
                    <a:alpha val="89804"/>
                  </a:srgbClr>
                </a:solidFill>
                <a:latin typeface="Montserrat"/>
                <a:ea typeface="Montserrat"/>
                <a:cs typeface="Montserrat"/>
                <a:sym typeface="Montserrat"/>
              </a:rPr>
              <a:t>WELCOME 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374519" y="22546060"/>
            <a:ext cx="21128729" cy="11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76"/>
              </a:lnSpc>
            </a:pPr>
            <a:r>
              <a:rPr lang="en-US" sz="8853" spc="442">
                <a:solidFill>
                  <a:srgbClr val="6F9755">
                    <a:alpha val="89804"/>
                  </a:srgbClr>
                </a:solidFill>
                <a:latin typeface="Montserrat"/>
                <a:ea typeface="Montserrat"/>
                <a:cs typeface="Montserrat"/>
                <a:sym typeface="Montserrat"/>
              </a:rPr>
              <a:t>03.19.2024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1907927" y="7436813"/>
            <a:ext cx="1453096" cy="1513086"/>
          </a:xfrm>
          <a:custGeom>
            <a:avLst/>
            <a:gdLst/>
            <a:ahLst/>
            <a:cxnLst/>
            <a:rect r="r" b="b" t="t" l="l"/>
            <a:pathLst>
              <a:path h="1513086" w="1453096">
                <a:moveTo>
                  <a:pt x="0" y="0"/>
                </a:moveTo>
                <a:lnTo>
                  <a:pt x="1453096" y="0"/>
                </a:lnTo>
                <a:lnTo>
                  <a:pt x="1453096" y="1513086"/>
                </a:lnTo>
                <a:lnTo>
                  <a:pt x="0" y="15130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30451" y="4082443"/>
            <a:ext cx="2104613" cy="2191501"/>
          </a:xfrm>
          <a:custGeom>
            <a:avLst/>
            <a:gdLst/>
            <a:ahLst/>
            <a:cxnLst/>
            <a:rect r="r" b="b" t="t" l="l"/>
            <a:pathLst>
              <a:path h="2191501" w="2104613">
                <a:moveTo>
                  <a:pt x="0" y="0"/>
                </a:moveTo>
                <a:lnTo>
                  <a:pt x="2104613" y="0"/>
                </a:lnTo>
                <a:lnTo>
                  <a:pt x="2104613" y="2191501"/>
                </a:lnTo>
                <a:lnTo>
                  <a:pt x="0" y="21915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344429" y="7436813"/>
            <a:ext cx="1453096" cy="1513086"/>
          </a:xfrm>
          <a:custGeom>
            <a:avLst/>
            <a:gdLst/>
            <a:ahLst/>
            <a:cxnLst/>
            <a:rect r="r" b="b" t="t" l="l"/>
            <a:pathLst>
              <a:path h="1513086" w="1453096">
                <a:moveTo>
                  <a:pt x="0" y="0"/>
                </a:moveTo>
                <a:lnTo>
                  <a:pt x="1453096" y="0"/>
                </a:lnTo>
                <a:lnTo>
                  <a:pt x="1453096" y="1513086"/>
                </a:lnTo>
                <a:lnTo>
                  <a:pt x="0" y="15130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374519" y="23685685"/>
            <a:ext cx="1453096" cy="1513086"/>
          </a:xfrm>
          <a:custGeom>
            <a:avLst/>
            <a:gdLst/>
            <a:ahLst/>
            <a:cxnLst/>
            <a:rect r="r" b="b" t="t" l="l"/>
            <a:pathLst>
              <a:path h="1513086" w="1453096">
                <a:moveTo>
                  <a:pt x="0" y="0"/>
                </a:moveTo>
                <a:lnTo>
                  <a:pt x="1453096" y="0"/>
                </a:lnTo>
                <a:lnTo>
                  <a:pt x="1453096" y="1513087"/>
                </a:lnTo>
                <a:lnTo>
                  <a:pt x="0" y="15130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3335235" y="23020623"/>
            <a:ext cx="1453096" cy="1513086"/>
          </a:xfrm>
          <a:custGeom>
            <a:avLst/>
            <a:gdLst/>
            <a:ahLst/>
            <a:cxnLst/>
            <a:rect r="r" b="b" t="t" l="l"/>
            <a:pathLst>
              <a:path h="1513086" w="1453096">
                <a:moveTo>
                  <a:pt x="0" y="0"/>
                </a:moveTo>
                <a:lnTo>
                  <a:pt x="1453096" y="0"/>
                </a:lnTo>
                <a:lnTo>
                  <a:pt x="1453096" y="1513086"/>
                </a:lnTo>
                <a:lnTo>
                  <a:pt x="0" y="15130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DAGy1EXJEio</dc:identifier>
  <dcterms:modified xsi:type="dcterms:W3CDTF">2011-08-01T06:04:30Z</dcterms:modified>
  <cp:revision>1</cp:revision>
  <dc:title>Colorful Illustrative Baby Shower Welcome Poster (30 x 40 in)</dc:title>
</cp:coreProperties>
</file>